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0BAD-A2F5-4B61-BC4E-31896723D16E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FCFE-0CE5-4E59-AA29-FE1EDEC0D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0BAD-A2F5-4B61-BC4E-31896723D16E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FCFE-0CE5-4E59-AA29-FE1EDEC0D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0BAD-A2F5-4B61-BC4E-31896723D16E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FCFE-0CE5-4E59-AA29-FE1EDEC0D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0BAD-A2F5-4B61-BC4E-31896723D16E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FCFE-0CE5-4E59-AA29-FE1EDEC0D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0BAD-A2F5-4B61-BC4E-31896723D16E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FCFE-0CE5-4E59-AA29-FE1EDEC0D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0BAD-A2F5-4B61-BC4E-31896723D16E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FCFE-0CE5-4E59-AA29-FE1EDEC0D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0BAD-A2F5-4B61-BC4E-31896723D16E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FCFE-0CE5-4E59-AA29-FE1EDEC0D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0BAD-A2F5-4B61-BC4E-31896723D16E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FCFE-0CE5-4E59-AA29-FE1EDEC0D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0BAD-A2F5-4B61-BC4E-31896723D16E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FCFE-0CE5-4E59-AA29-FE1EDEC0D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0BAD-A2F5-4B61-BC4E-31896723D16E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FCFE-0CE5-4E59-AA29-FE1EDEC0D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0BAD-A2F5-4B61-BC4E-31896723D16E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AFCFE-0CE5-4E59-AA29-FE1EDEC0D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D0BAD-A2F5-4B61-BC4E-31896723D16E}" type="datetimeFigureOut">
              <a:rPr lang="en-US" smtClean="0"/>
              <a:pPr/>
              <a:t>1/25/2010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AFCFE-0CE5-4E59-AA29-FE1EDEC0D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wmQD_W8Pcxghttp://www.youtube.com/watch?v=wmQD_W8Pcx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Post WW II US Foreign Policy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From Truman to Nixon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Structure of NSC- 68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 enemy - The Soviet Threat and Rhetoric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Basic Strategy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U.S. Intentions - Containment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Containment via Aggregate superior military strength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 Present Risks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Possible Courses of Action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1. continue current policies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2. isolation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3. war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4. a more rapid buildup of the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pol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eco, and mil strength of the free world than provided under 1 above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Why no general War -- no first use of nuclear weapons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Key Policy Features of NSC- 68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How to Win the Cold War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1. Negotiate with Soviets from position of strength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2. No Direct War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3. Build Economically and outlast the Soviet Union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4. Contain by combination of aggregate superior military strength and the construction of a strong periphery (foreign military and economic aid - advisers - military presence oversees)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5. develop intelligence and covert operations 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NSC structure continued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capabilities (develop the CIA)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6. Develop strong unified democratic West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7. Build up military strength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8. develop domestic internal security and civil defense programs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9. reduce the Federal deficit and defer domestic programs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10. Increase taxes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Raising overall security spending by three fold from approx 14 Billion to 35 billion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How to sell this politically? -- Cut desirable domestic programs, raise taxes to increase security -- 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Policy makers have no answer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Truman and The Korean War 1950-1953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1. How to Sell NSC-68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2. N. Korea Invades June 26, 1950 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Problem -- Solution and the Co-evolution of 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Policy 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A. Defining the Problem --- "Soviet inspired and 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supported"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B. World War III?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C. Implementing Containment - Helping a Client State facing external aggression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D. Quickly up the military escalatory ladder till U.S. combat troops deployed with combat mission for an indefinite period of time</a:t>
            </a:r>
            <a:r>
              <a:rPr lang="en-US" sz="2000" b="1" dirty="0" smtClean="0"/>
              <a:t>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3. Policy Chaos - Summer till Fall - Containment or 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rollback (liberation) --- Rollback it is and across the 38th parallel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4. Winter 1950-1951 - Limited War or all out War - the Struggle between Truman and MacArthur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5. Why no "peace" until 1953 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The Korean War Legacy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Permanent Cold War - Hostility toward the Soviet Union and Communist China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permanent tension and risk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Clashes on the periphery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Political Destruction of the Truman Presidency and the "lesson of Korea"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U.S. rearmament 1949 11.1 Billion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1952 57.7 Billion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1953 35.0 Billion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U.S. Troops deployed to Europe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Containment practiced in Asia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Expanded military establishment and permanent arms industry - the mil/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ind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complex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Problems - unpopular limited wars, and the psychology of containment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Truman Administration Foreign Policy  1946-1953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Three Main Areas of Policy </a:t>
            </a:r>
          </a:p>
          <a:p>
            <a:pPr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1. Economic -- Economic growth - free trade access to global markets and materials (Capitalism) </a:t>
            </a:r>
            <a:br>
              <a:rPr lang="en-US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2. Political -- Order, Stability, Freedom to determine political regimes, collective security,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anti-communism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promoting Democracy  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3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 Security -- Order, Stability "Containment"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Truman administration policies were “constructed” to “solve” a set of concrete problems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162251" y="1752600"/>
          <a:ext cx="4819497" cy="3352800"/>
        </p:xfrm>
        <a:graphic>
          <a:graphicData uri="http://schemas.openxmlformats.org/drawingml/2006/table">
            <a:tbl>
              <a:tblPr/>
              <a:tblGrid>
                <a:gridCol w="2521561"/>
                <a:gridCol w="2297936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Problems</a:t>
                      </a:r>
                      <a:endParaRPr lang="en-US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Solutions</a:t>
                      </a:r>
                      <a:endParaRPr lang="en-US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– Governmental Selection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None</a:t>
                      </a:r>
                      <a:endParaRPr lang="en-US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Greece-Turkey –aggression/subversion</a:t>
                      </a:r>
                      <a:endParaRPr lang="en-US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Truman Doctrine – containment - military aid</a:t>
                      </a:r>
                      <a:endParaRPr lang="en-US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West European Economic and Political Instability</a:t>
                      </a:r>
                      <a:endParaRPr lang="en-US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Marshall Plan</a:t>
                      </a:r>
                      <a:endParaRPr lang="en-US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Economic Aid</a:t>
                      </a:r>
                      <a:endParaRPr lang="en-US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–1948 War scare - Containment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NATO – Formal Military </a:t>
                      </a: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1. Greece/Turkey and the Truman Doctrine </a:t>
            </a: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http://www.youtube.com/watch?v=wmQD_W8Pcxghttp://www.youtube.com/watch?v=wmQD_W8Pcxg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-- to full 18 minute speech</a:t>
            </a: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Administration chooses to make a big deal out of the Civil War in              Greece  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Containment and the role of World Policeman is born  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Truman "I believe that it must be the policy of the United States to support free peoples who are resisting attempted subjugation by armed minorities or by outside pressure" 3/12/47 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Emergency military and Economic Assistance – money, arms, military trainers and economic advisers</a:t>
            </a: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requested $400 millions in aid to Greece and Turkey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M:\Political Science Materials\ADMIN\syll-exams\pols321.10\Tru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0230" y="1268730"/>
            <a:ext cx="5463540" cy="43205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2. Marshall Plan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 pragmatic approach to addressing the problems of Western Europe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supply capital, tools, food to restore Europe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economic non-militaristic, non-ideological - humanitarian, common sense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August 1947 - European Recovery Plan -- $28 billion -- December 1947 to Congress 17 billion --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something for everyone -- 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Humanitarian 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Economic - Foreign markets, avoid depression, very good for U.S. businesses 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Pol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/mil - stems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pol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and economic chaos and instability in W. Europe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Marshall Plan and incredible success -- poured 13 billion into Europe - about 90 billion in current dollars -- template for future - creating economic/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pol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stability and growth - applied with less success other places </a:t>
            </a: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3. NATO 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last phase - the security part 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Why did policymakers see military commitments to Europe as necessary 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answers in part found in the famous scholarly article by "X" (George Kennan) -- led to belief in the necessity of military commitments 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"the adroit and vigilant application of counterforce at a series of constantly shifting geographical and political points corresponding to the shifts and maneuvers of Soviet Policy" 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essential misinterpretation -- from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pol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/economic - military 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key to NATO - formalization of western alliance - entangling alliance - commitment to Europe - a formal presence and role in Europe - institutional commitment 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High level U.S. foreign policy maker - (Lovett) -- departure from the past - "The U.S. had sought peace through weakness now it seeks peace through strength."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 High Times for the Truman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Adminstration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 A string of major foreign policy successes </a:t>
            </a:r>
          </a:p>
          <a:p>
            <a:pPr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  A major come from behind victory 1948 Presidential Election </a:t>
            </a:r>
          </a:p>
          <a:p>
            <a:pPr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  Success in May of 1949 in overcoming the Soviet effort to isolate and break Berlin - blockade given up </a:t>
            </a:r>
          </a:p>
          <a:p>
            <a:pPr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  Communist revolution in Greece had failed - M. Plan working, Berlin was relieved, West allied against the Soviet threat -- "America, Winston Churchill proclaimed "has saved the world" </a:t>
            </a:r>
          </a:p>
          <a:p>
            <a:pPr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    BUT </a:t>
            </a:r>
          </a:p>
          <a:p>
            <a:pPr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    Three big problems on the horizon </a:t>
            </a:r>
          </a:p>
          <a:p>
            <a:pPr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  1 Republicans bitter at election loss -- pursue a destructive but effective strategy against Truman and the democrats </a:t>
            </a:r>
          </a:p>
          <a:p>
            <a:pPr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   2 "Loss" of China  </a:t>
            </a:r>
          </a:p>
          <a:p>
            <a:pPr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     3 Soviet detonation of an atomic bomb 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The Plan to Run the World and Win the Cold War -- NSC-68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NSC – 68   (Beginning of 1950)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Why?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Policy of Global Leadership in place but little capability to do the Job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Realization of Problems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Europe - Conventional Soviet Threat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S. Korea - Lacking capability to protect clients states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Loss of Nuclear Monopoly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Growing political and military problems in the developing world --- Vietnam 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501</Words>
  <Application>Microsoft Office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Post WW II US Foreign Policy</vt:lpstr>
      <vt:lpstr>Truman Administration Foreign Policy  1946-1953 </vt:lpstr>
      <vt:lpstr>Slide 3</vt:lpstr>
      <vt:lpstr>Slide 4</vt:lpstr>
      <vt:lpstr>Slide 5</vt:lpstr>
      <vt:lpstr>Slide 6</vt:lpstr>
      <vt:lpstr>Slide 7</vt:lpstr>
      <vt:lpstr>Slide 8</vt:lpstr>
      <vt:lpstr>The Plan to Run the World and Win the Cold War -- NSC-68  </vt:lpstr>
      <vt:lpstr>Structure of NSC- 68</vt:lpstr>
      <vt:lpstr>Slide 11</vt:lpstr>
      <vt:lpstr>NSC structure continued</vt:lpstr>
      <vt:lpstr>Truman and The Korean War 1950-1953</vt:lpstr>
      <vt:lpstr>The Korean War Legacy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WW II US Foreign Policy</dc:title>
  <dc:creator>Stephen Majeski</dc:creator>
  <cp:lastModifiedBy>sfricks</cp:lastModifiedBy>
  <cp:revision>14</cp:revision>
  <dcterms:created xsi:type="dcterms:W3CDTF">2010-01-23T22:58:55Z</dcterms:created>
  <dcterms:modified xsi:type="dcterms:W3CDTF">2010-01-25T17:55:11Z</dcterms:modified>
</cp:coreProperties>
</file>